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49500"/>
    <a:srgbClr val="DEA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4373E-0ABC-44D4-B7CA-EB2542EC7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77D5C3-1F0B-42BD-AF05-387705F08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5580EE-387F-4B3F-9F7F-283DF2A7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F36F64-74AB-44D3-A814-750403689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E13964-1DAB-48E3-B842-00AB8F86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476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5069B-8440-4048-AF71-29D0B046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ABCA4F-25A4-43B3-8312-9957B28B3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8B158D-50CA-4CC6-925A-0B4C4BA6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010FBB-14C8-4919-A837-72A45546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240D90-CF90-4732-B02E-A88BE08C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64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4CB0C4-A350-42FD-ABA2-413205A71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4C76856-CA2D-4FE1-99F4-28DD36EEA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A4CDA3-84F4-42F7-9509-E17FF3B7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632A46-0F2A-42A4-8E7C-44096D16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24FDF4-EC12-4221-B7DC-29D198C9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60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C53F2-D827-4EC9-B513-98535DF6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ABA4C5-519F-4017-BE59-6E5625C7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DB312A-174D-44CA-A4D8-FA1E596D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4362-F230-4543-876A-118552A2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01FAD8-52AB-48A6-99C8-D20CE35F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361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8B268-2A8D-42AB-8F0C-55B102E4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1CFB2B-DC2D-4FC2-9E47-EC23ADABA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BD1311-8C0E-4561-B642-EBC20CD6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B2A1F4-BCE8-4B83-ACFC-5AB50367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1600F0-676E-44CA-97D2-BF6117B9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343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EDC7B-A9E7-4668-A823-37312ED1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F1650B-D323-4525-94BC-CA0168FF1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769261-CC01-45AB-A6CC-5D115D2D3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4B8DF0-B52B-4B42-9F66-6C3D8B39B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C8BB32-24F0-4B19-BA99-625365C77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7A3AB5-9E76-4692-AABC-FB018839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93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91EF6-A200-4637-B877-DC16C689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EA665C-34B2-4CBB-A837-F362D4B57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A4F6F5-8156-4507-9B0A-E25AB943D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49DDEE-36CD-421B-A56A-C95648A05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14AAB67-D636-4717-9F80-8DA6D38D4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E42E510-D24E-41FA-B108-B6376FFA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29F5687-5690-44EA-B48F-95340364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535CEC-223B-4304-A2A7-2DDBFD31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24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602D5-D991-42B8-8957-739C8622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0A4649-3C93-43A0-8FC2-40BD61E5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8861C4-B94F-4643-96DD-D44DFF32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022DB7-9094-4BE9-B349-BFBC97FD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98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F335E8-07E7-4D31-B0AE-6F762C63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D12E42B-8F4D-4427-8474-2E32BF454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8714BD-D5C2-43E4-9D1E-48107F07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431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01252-4EDB-4840-8F67-C58D3A892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10E3E6-EF32-4093-BA9B-CEBFD513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565EEC-2452-4F2D-A9E7-1E81F744C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8B1062-627D-4E85-8724-DB23C679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59C4C0-4512-4F5E-A7F2-CF0363055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C16B4B-D899-4391-B1E0-57D277A7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51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BB63F-1573-4999-8F18-1D809D94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B4B3BE4-0D89-4F3E-B95E-716B64167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55693-A942-4CE0-A173-1C389B4F8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B53283-183B-4376-9757-B18383EB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67FAFB-334A-4E25-BAEB-8B0C6F292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C80B3C-110A-46AD-B038-EF7EC8D4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414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C6B36D-A785-4102-B5D6-5891BC8A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ECFDAA-FBCE-44F5-B679-4E197D07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ED82E8-A895-4190-82C3-E57340C5B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95988-0248-409A-8501-EF57D656EBC3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67D448-D73D-40A0-A150-01A5C80EC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F613DA-5C44-4DBB-9533-BACE7A948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2AC91-6B02-4971-80B9-41B4623502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04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0E9AA-3ECF-49B8-9EBB-80464FEDD4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536AD2-D0D8-4123-9EC8-AA43E730B6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Imagen que contiene señal, firmar, grande, calle&#10;&#10;Descripción generada automáticamente">
            <a:extLst>
              <a:ext uri="{FF2B5EF4-FFF2-40B4-BE49-F238E27FC236}">
                <a16:creationId xmlns:a16="http://schemas.microsoft.com/office/drawing/2014/main" id="{47F63DE0-D795-4A9F-B148-089B6C441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0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señal&#10;&#10;Descripción generada automáticamente">
            <a:extLst>
              <a:ext uri="{FF2B5EF4-FFF2-40B4-BE49-F238E27FC236}">
                <a16:creationId xmlns:a16="http://schemas.microsoft.com/office/drawing/2014/main" id="{A50DC5C1-CF8F-4CC1-AA60-70C476753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4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8A019CA8-A263-425E-AED6-1F77A04F7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9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señal&#10;&#10;Descripción generada automáticamente">
            <a:extLst>
              <a:ext uri="{FF2B5EF4-FFF2-40B4-BE49-F238E27FC236}">
                <a16:creationId xmlns:a16="http://schemas.microsoft.com/office/drawing/2014/main" id="{84A5F019-2A9C-4D84-A876-C3D819C3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2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señal&#10;&#10;Descripción generada automáticamente">
            <a:extLst>
              <a:ext uri="{FF2B5EF4-FFF2-40B4-BE49-F238E27FC236}">
                <a16:creationId xmlns:a16="http://schemas.microsoft.com/office/drawing/2014/main" id="{E69D7D58-329F-4349-983C-27D4031B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3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barco, avión&#10;&#10;Descripción generada automáticamente">
            <a:extLst>
              <a:ext uri="{FF2B5EF4-FFF2-40B4-BE49-F238E27FC236}">
                <a16:creationId xmlns:a16="http://schemas.microsoft.com/office/drawing/2014/main" id="{5C79FF5B-81DB-45FC-95F8-CC37093B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7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58994081-6677-49DA-A5EF-661F0B9F7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3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señal, agua, avión&#10;&#10;Descripción generada automáticamente">
            <a:extLst>
              <a:ext uri="{FF2B5EF4-FFF2-40B4-BE49-F238E27FC236}">
                <a16:creationId xmlns:a16="http://schemas.microsoft.com/office/drawing/2014/main" id="{A1283CFD-FD69-4D84-B255-570B8E903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5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19978D9-0AB2-4684-86CA-520F17028D6C}"/>
              </a:ext>
            </a:extLst>
          </p:cNvPr>
          <p:cNvSpPr txBox="1"/>
          <p:nvPr/>
        </p:nvSpPr>
        <p:spPr>
          <a:xfrm>
            <a:off x="10143460" y="1244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AA44D1-873B-47B0-AAFF-1338FB66B922}"/>
              </a:ext>
            </a:extLst>
          </p:cNvPr>
          <p:cNvSpPr txBox="1"/>
          <p:nvPr/>
        </p:nvSpPr>
        <p:spPr>
          <a:xfrm>
            <a:off x="5231219" y="3062177"/>
            <a:ext cx="6209414" cy="36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11" name="Imagen 10" descr="Imagen que contiene texto, señal, gente&#10;&#10;Descripción generada automáticamente">
            <a:extLst>
              <a:ext uri="{FF2B5EF4-FFF2-40B4-BE49-F238E27FC236}">
                <a16:creationId xmlns:a16="http://schemas.microsoft.com/office/drawing/2014/main" id="{89DF1754-313A-4E7D-A7F2-7FEA8A568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806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LEIRE OSÉS SÁNCHEZ</dc:creator>
  <cp:lastModifiedBy>LEIRE OSÉS SÁNCHEZ</cp:lastModifiedBy>
  <cp:revision>4</cp:revision>
  <dcterms:created xsi:type="dcterms:W3CDTF">2020-02-23T14:54:26Z</dcterms:created>
  <dcterms:modified xsi:type="dcterms:W3CDTF">2020-02-23T15:15:26Z</dcterms:modified>
</cp:coreProperties>
</file>